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9" r:id="rId2"/>
    <p:sldId id="283" r:id="rId3"/>
    <p:sldId id="275" r:id="rId4"/>
    <p:sldId id="276" r:id="rId5"/>
    <p:sldId id="308" r:id="rId6"/>
    <p:sldId id="315" r:id="rId7"/>
    <p:sldId id="309" r:id="rId8"/>
    <p:sldId id="310" r:id="rId9"/>
    <p:sldId id="311" r:id="rId10"/>
    <p:sldId id="29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85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43329-8BCB-41F9-B5A9-F80E15CA8783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9A941-F9EC-4BAB-97E0-EB02D0476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CD16-C8B4-4C12-9FC8-02F34E8B4D10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76E8-424A-4D2C-ABFA-351EB92EE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CD16-C8B4-4C12-9FC8-02F34E8B4D10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76E8-424A-4D2C-ABFA-351EB92EE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CD16-C8B4-4C12-9FC8-02F34E8B4D10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76E8-424A-4D2C-ABFA-351EB92EE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CD16-C8B4-4C12-9FC8-02F34E8B4D10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76E8-424A-4D2C-ABFA-351EB92EE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CD16-C8B4-4C12-9FC8-02F34E8B4D10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76E8-424A-4D2C-ABFA-351EB92EE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CD16-C8B4-4C12-9FC8-02F34E8B4D10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76E8-424A-4D2C-ABFA-351EB92EE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CD16-C8B4-4C12-9FC8-02F34E8B4D10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76E8-424A-4D2C-ABFA-351EB92EE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CD16-C8B4-4C12-9FC8-02F34E8B4D10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76E8-424A-4D2C-ABFA-351EB92EE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CD16-C8B4-4C12-9FC8-02F34E8B4D10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76E8-424A-4D2C-ABFA-351EB92EE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CD16-C8B4-4C12-9FC8-02F34E8B4D10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76E8-424A-4D2C-ABFA-351EB92EE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CD16-C8B4-4C12-9FC8-02F34E8B4D10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76E8-424A-4D2C-ABFA-351EB92EE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3CD16-C8B4-4C12-9FC8-02F34E8B4D10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876E8-424A-4D2C-ABFA-351EB92EE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47800"/>
            <a:ext cx="9144000" cy="3352800"/>
          </a:xfrm>
        </p:spPr>
        <p:txBody>
          <a:bodyPr>
            <a:normAutofit/>
          </a:bodyPr>
          <a:lstStyle/>
          <a:p>
            <a:pPr algn="l"/>
            <a:endParaRPr lang="en-US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</a:rPr>
              <a:t>MPeDistrict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i-IN" sz="3600" b="1" dirty="0" smtClean="0">
                <a:solidFill>
                  <a:schemeClr val="accent3">
                    <a:lumMod val="50000"/>
                  </a:schemeClr>
                </a:solidFill>
              </a:rPr>
              <a:t>पोर्टल की सेवाओं का प्रदाय</a:t>
            </a:r>
            <a:endParaRPr lang="en-US" sz="3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hi-IN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i-IN" sz="2800" b="1" dirty="0" smtClean="0">
                <a:solidFill>
                  <a:schemeClr val="accent1">
                    <a:lumMod val="50000"/>
                  </a:schemeClr>
                </a:solidFill>
              </a:rPr>
              <a:t>राज्य लोक सेवा अभिकरण, 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i-IN" sz="2400" b="1" dirty="0" smtClean="0">
                <a:solidFill>
                  <a:schemeClr val="accent1">
                    <a:lumMod val="50000"/>
                  </a:schemeClr>
                </a:solidFill>
              </a:rPr>
              <a:t>लोक सेवा प्रबंधन विभाग</a:t>
            </a:r>
          </a:p>
          <a:p>
            <a:r>
              <a:rPr lang="hi-IN" sz="2400" b="1" dirty="0" smtClean="0">
                <a:solidFill>
                  <a:schemeClr val="accent1">
                    <a:lumMod val="50000"/>
                  </a:schemeClr>
                </a:solidFill>
              </a:rPr>
              <a:t> म.प्र. शासन </a:t>
            </a:r>
            <a:endParaRPr lang="en-US" dirty="0"/>
          </a:p>
        </p:txBody>
      </p:sp>
      <p:grpSp>
        <p:nvGrpSpPr>
          <p:cNvPr id="2" name="Group 6"/>
          <p:cNvGrpSpPr/>
          <p:nvPr/>
        </p:nvGrpSpPr>
        <p:grpSpPr>
          <a:xfrm>
            <a:off x="228600" y="5257799"/>
            <a:ext cx="8754513" cy="1439592"/>
            <a:chOff x="228600" y="5326938"/>
            <a:chExt cx="8754513" cy="1306209"/>
          </a:xfrm>
        </p:grpSpPr>
        <p:pic>
          <p:nvPicPr>
            <p:cNvPr id="4" name="Picture 3" descr="sapslog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3800" y="5326938"/>
              <a:ext cx="1439313" cy="1306209"/>
            </a:xfrm>
            <a:prstGeom prst="rect">
              <a:avLst/>
            </a:prstGeom>
          </p:spPr>
        </p:pic>
        <p:pic>
          <p:nvPicPr>
            <p:cNvPr id="5" name="Picture 4" descr="nic 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5741779"/>
              <a:ext cx="2590800" cy="734102"/>
            </a:xfrm>
            <a:prstGeom prst="rect">
              <a:avLst/>
            </a:prstGeom>
          </p:spPr>
        </p:pic>
      </p:grp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304800"/>
            <a:ext cx="1219200" cy="1083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9144000" cy="2743200"/>
          </a:xfrm>
        </p:spPr>
        <p:txBody>
          <a:bodyPr>
            <a:normAutofit/>
          </a:bodyPr>
          <a:lstStyle/>
          <a:p>
            <a:pPr marL="514350" indent="-514350"/>
            <a:endParaRPr lang="en-US" sz="1800" dirty="0" smtClean="0">
              <a:solidFill>
                <a:srgbClr val="002060"/>
              </a:solidFill>
            </a:endParaRPr>
          </a:p>
          <a:p>
            <a:pPr marL="514350" indent="-514350"/>
            <a:endParaRPr lang="en-US" sz="1800" dirty="0" smtClean="0">
              <a:solidFill>
                <a:srgbClr val="002060"/>
              </a:solidFill>
            </a:endParaRPr>
          </a:p>
          <a:p>
            <a:pPr marL="514350" indent="-514350"/>
            <a:endParaRPr lang="en-US" sz="2000" dirty="0" smtClean="0">
              <a:solidFill>
                <a:srgbClr val="002060"/>
              </a:solidFill>
            </a:endParaRPr>
          </a:p>
          <a:p>
            <a:pPr marL="742950" indent="-742950">
              <a:lnSpc>
                <a:spcPct val="150000"/>
              </a:lnSpc>
            </a:pPr>
            <a:r>
              <a:rPr lang="hi-IN" sz="4400" b="1" dirty="0" smtClean="0">
                <a:solidFill>
                  <a:schemeClr val="accent1">
                    <a:lumMod val="50000"/>
                  </a:schemeClr>
                </a:solidFill>
              </a:rPr>
              <a:t>धन्यवाद</a:t>
            </a:r>
            <a:endParaRPr lang="en-US" sz="4400" b="1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hi-IN" sz="1800" dirty="0" smtClean="0">
              <a:solidFill>
                <a:srgbClr val="002060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990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228600" y="5257799"/>
            <a:ext cx="8754513" cy="1439592"/>
            <a:chOff x="228600" y="5326938"/>
            <a:chExt cx="8754513" cy="1306209"/>
          </a:xfrm>
        </p:grpSpPr>
        <p:pic>
          <p:nvPicPr>
            <p:cNvPr id="8" name="Picture 7" descr="sapslog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3800" y="5326938"/>
              <a:ext cx="1439313" cy="1306209"/>
            </a:xfrm>
            <a:prstGeom prst="rect">
              <a:avLst/>
            </a:prstGeom>
          </p:spPr>
        </p:pic>
        <p:pic>
          <p:nvPicPr>
            <p:cNvPr id="11" name="Picture 10" descr="nic 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5741779"/>
              <a:ext cx="2590800" cy="73410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9144000" cy="2743200"/>
          </a:xfrm>
        </p:spPr>
        <p:txBody>
          <a:bodyPr>
            <a:normAutofit/>
          </a:bodyPr>
          <a:lstStyle/>
          <a:p>
            <a:pPr marL="514350" indent="-514350"/>
            <a:endParaRPr lang="en-US" sz="1800" dirty="0" smtClean="0">
              <a:solidFill>
                <a:srgbClr val="002060"/>
              </a:solidFill>
            </a:endParaRPr>
          </a:p>
          <a:p>
            <a:pPr marL="514350" indent="-514350"/>
            <a:endParaRPr lang="en-US" sz="1800" dirty="0" smtClean="0">
              <a:solidFill>
                <a:srgbClr val="002060"/>
              </a:solidFill>
            </a:endParaRPr>
          </a:p>
          <a:p>
            <a:pPr marL="514350" indent="-514350"/>
            <a:endParaRPr lang="en-US" sz="2000" dirty="0" smtClean="0">
              <a:solidFill>
                <a:srgbClr val="002060"/>
              </a:solidFill>
            </a:endParaRPr>
          </a:p>
          <a:p>
            <a:pPr marL="742950" indent="-742950">
              <a:lnSpc>
                <a:spcPct val="150000"/>
              </a:lnSpc>
            </a:pPr>
            <a:r>
              <a:rPr lang="hi-IN" sz="4000" b="1" dirty="0" smtClean="0">
                <a:solidFill>
                  <a:schemeClr val="accent1">
                    <a:lumMod val="50000"/>
                  </a:schemeClr>
                </a:solidFill>
              </a:rPr>
              <a:t>पदाभिहित अधिकारी लॉगिन </a:t>
            </a:r>
            <a:endParaRPr lang="hi-IN" sz="1800" dirty="0" smtClean="0">
              <a:solidFill>
                <a:srgbClr val="002060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990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5257799"/>
            <a:ext cx="8754513" cy="1439592"/>
            <a:chOff x="228600" y="5326938"/>
            <a:chExt cx="8754513" cy="1306209"/>
          </a:xfrm>
        </p:grpSpPr>
        <p:pic>
          <p:nvPicPr>
            <p:cNvPr id="8" name="Picture 7" descr="sapslog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3800" y="5326938"/>
              <a:ext cx="1439313" cy="1306209"/>
            </a:xfrm>
            <a:prstGeom prst="rect">
              <a:avLst/>
            </a:prstGeom>
          </p:spPr>
        </p:pic>
        <p:pic>
          <p:nvPicPr>
            <p:cNvPr id="11" name="Picture 10" descr="nic 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5741779"/>
              <a:ext cx="2590800" cy="73410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87362"/>
          </a:xfrm>
        </p:spPr>
        <p:txBody>
          <a:bodyPr>
            <a:normAutofit/>
          </a:bodyPr>
          <a:lstStyle/>
          <a:p>
            <a:r>
              <a:rPr lang="hi-IN" sz="2400" b="1" dirty="0" smtClean="0">
                <a:solidFill>
                  <a:schemeClr val="accent2">
                    <a:lumMod val="75000"/>
                  </a:schemeClr>
                </a:solidFill>
              </a:rPr>
              <a:t>पदाभिहित अधिकारी लॉगिन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87362"/>
          </a:xfrm>
        </p:spPr>
        <p:txBody>
          <a:bodyPr>
            <a:normAutofit/>
          </a:bodyPr>
          <a:lstStyle/>
          <a:p>
            <a:r>
              <a:rPr lang="hi-IN" sz="2400" b="1" dirty="0" smtClean="0">
                <a:solidFill>
                  <a:schemeClr val="accent2">
                    <a:lumMod val="75000"/>
                  </a:schemeClr>
                </a:solidFill>
              </a:rPr>
              <a:t>सेवाओं </a:t>
            </a:r>
            <a:r>
              <a:rPr lang="hi-IN" sz="2400" b="1" dirty="0" smtClean="0">
                <a:solidFill>
                  <a:schemeClr val="accent2">
                    <a:lumMod val="75000"/>
                  </a:schemeClr>
                </a:solidFill>
              </a:rPr>
              <a:t>के निराकरण हेतु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676400" y="1447800"/>
            <a:ext cx="1219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87362"/>
          </a:xfrm>
        </p:spPr>
        <p:txBody>
          <a:bodyPr>
            <a:normAutofit/>
          </a:bodyPr>
          <a:lstStyle/>
          <a:p>
            <a:r>
              <a:rPr lang="hi-IN" sz="2400" b="1" dirty="0" smtClean="0">
                <a:solidFill>
                  <a:schemeClr val="accent2">
                    <a:lumMod val="75000"/>
                  </a:schemeClr>
                </a:solidFill>
              </a:rPr>
              <a:t>सेवाओं </a:t>
            </a:r>
            <a:r>
              <a:rPr lang="hi-IN" sz="2400" b="1" dirty="0" smtClean="0">
                <a:solidFill>
                  <a:schemeClr val="accent2">
                    <a:lumMod val="75000"/>
                  </a:schemeClr>
                </a:solidFill>
              </a:rPr>
              <a:t>के निराकरण हेतु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1143000" y="5105400"/>
            <a:ext cx="6705600" cy="533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87362"/>
          </a:xfrm>
        </p:spPr>
        <p:txBody>
          <a:bodyPr>
            <a:normAutofit/>
          </a:bodyPr>
          <a:lstStyle/>
          <a:p>
            <a:r>
              <a:rPr lang="hi-IN" sz="2400" b="1" dirty="0" smtClean="0">
                <a:solidFill>
                  <a:schemeClr val="accent2">
                    <a:lumMod val="75000"/>
                  </a:schemeClr>
                </a:solidFill>
              </a:rPr>
              <a:t>सेवाओं </a:t>
            </a:r>
            <a:r>
              <a:rPr lang="hi-IN" sz="2400" b="1" dirty="0" smtClean="0">
                <a:solidFill>
                  <a:schemeClr val="accent2">
                    <a:lumMod val="75000"/>
                  </a:schemeClr>
                </a:solidFill>
              </a:rPr>
              <a:t>के निराकरण हेतु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13852" r="12814"/>
          <a:stretch>
            <a:fillRect/>
          </a:stretch>
        </p:blipFill>
        <p:spPr bwMode="auto">
          <a:xfrm>
            <a:off x="0" y="764540"/>
            <a:ext cx="9144000" cy="609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87362"/>
          </a:xfrm>
        </p:spPr>
        <p:txBody>
          <a:bodyPr>
            <a:normAutofit/>
          </a:bodyPr>
          <a:lstStyle/>
          <a:p>
            <a:r>
              <a:rPr lang="hi-IN" sz="2400" b="1" dirty="0" smtClean="0">
                <a:solidFill>
                  <a:schemeClr val="accent2">
                    <a:lumMod val="75000"/>
                  </a:schemeClr>
                </a:solidFill>
              </a:rPr>
              <a:t>सेवाओं </a:t>
            </a:r>
            <a:r>
              <a:rPr lang="hi-IN" sz="2400" b="1" dirty="0" smtClean="0">
                <a:solidFill>
                  <a:schemeClr val="accent2">
                    <a:lumMod val="75000"/>
                  </a:schemeClr>
                </a:solidFill>
              </a:rPr>
              <a:t>के निराकरण हेतु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 descr="D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87362"/>
          </a:xfrm>
        </p:spPr>
        <p:txBody>
          <a:bodyPr>
            <a:normAutofit/>
          </a:bodyPr>
          <a:lstStyle/>
          <a:p>
            <a:r>
              <a:rPr lang="hi-IN" sz="2400" b="1" dirty="0" smtClean="0">
                <a:solidFill>
                  <a:schemeClr val="accent2">
                    <a:lumMod val="75000"/>
                  </a:schemeClr>
                </a:solidFill>
              </a:rPr>
              <a:t>सेवाओं </a:t>
            </a:r>
            <a:r>
              <a:rPr lang="hi-IN" sz="2400" b="1" dirty="0" smtClean="0">
                <a:solidFill>
                  <a:schemeClr val="accent2">
                    <a:lumMod val="75000"/>
                  </a:schemeClr>
                </a:solidFill>
              </a:rPr>
              <a:t>के निराकरण हेतु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 descr="DOP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87362"/>
          </a:xfrm>
        </p:spPr>
        <p:txBody>
          <a:bodyPr>
            <a:normAutofit/>
          </a:bodyPr>
          <a:lstStyle/>
          <a:p>
            <a:r>
              <a:rPr lang="hi-IN" sz="2400" b="1" dirty="0" smtClean="0">
                <a:solidFill>
                  <a:schemeClr val="accent2">
                    <a:lumMod val="75000"/>
                  </a:schemeClr>
                </a:solidFill>
              </a:rPr>
              <a:t>सेवाओं </a:t>
            </a:r>
            <a:r>
              <a:rPr lang="hi-IN" sz="2400" b="1" dirty="0" smtClean="0">
                <a:solidFill>
                  <a:schemeClr val="accent2">
                    <a:lumMod val="75000"/>
                  </a:schemeClr>
                </a:solidFill>
              </a:rPr>
              <a:t>के निराकरण हेतु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1905000" y="1447800"/>
            <a:ext cx="1143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50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पदाभिहित अधिकारी लॉगिन </vt:lpstr>
      <vt:lpstr>सेवाओं के निराकरण हेतु</vt:lpstr>
      <vt:lpstr>सेवाओं के निराकरण हेतु</vt:lpstr>
      <vt:lpstr>सेवाओं के निराकरण हेतु</vt:lpstr>
      <vt:lpstr>सेवाओं के निराकरण हेतु</vt:lpstr>
      <vt:lpstr>सेवाओं के निराकरण हेतु</vt:lpstr>
      <vt:lpstr>सेवाओं के निराकरण हेतु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wipro6</dc:creator>
  <cp:lastModifiedBy>wipro</cp:lastModifiedBy>
  <cp:revision>97</cp:revision>
  <dcterms:created xsi:type="dcterms:W3CDTF">2017-12-11T08:22:25Z</dcterms:created>
  <dcterms:modified xsi:type="dcterms:W3CDTF">2018-09-28T10:31:44Z</dcterms:modified>
</cp:coreProperties>
</file>